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1F41"/>
    <a:srgbClr val="E57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0944" autoAdjust="0"/>
  </p:normalViewPr>
  <p:slideViewPr>
    <p:cSldViewPr snapToGrid="0">
      <p:cViewPr varScale="1">
        <p:scale>
          <a:sx n="85" d="100"/>
          <a:sy n="85" d="100"/>
        </p:scale>
        <p:origin x="5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Hart, Stephanie" userId="S::spickle@vt.edu::69486e51-f5a3-47fa-a1e8-d600d3da159f" providerId="AD" clId="Web-{01287A3A-5586-3766-998E-36033C131600}"/>
    <pc:docChg chg="modSld">
      <pc:chgData name="DeHart, Stephanie" userId="S::spickle@vt.edu::69486e51-f5a3-47fa-a1e8-d600d3da159f" providerId="AD" clId="Web-{01287A3A-5586-3766-998E-36033C131600}" dt="2025-05-31T17:24:35.714" v="0" actId="20577"/>
      <pc:docMkLst>
        <pc:docMk/>
      </pc:docMkLst>
      <pc:sldChg chg="modSp">
        <pc:chgData name="DeHart, Stephanie" userId="S::spickle@vt.edu::69486e51-f5a3-47fa-a1e8-d600d3da159f" providerId="AD" clId="Web-{01287A3A-5586-3766-998E-36033C131600}" dt="2025-05-31T17:24:35.714" v="0" actId="20577"/>
        <pc:sldMkLst>
          <pc:docMk/>
          <pc:sldMk cId="3401118542" sldId="274"/>
        </pc:sldMkLst>
        <pc:spChg chg="mod">
          <ac:chgData name="DeHart, Stephanie" userId="S::spickle@vt.edu::69486e51-f5a3-47fa-a1e8-d600d3da159f" providerId="AD" clId="Web-{01287A3A-5586-3766-998E-36033C131600}" dt="2025-05-31T17:24:35.714" v="0" actId="20577"/>
          <ac:spMkLst>
            <pc:docMk/>
            <pc:sldMk cId="3401118542" sldId="274"/>
            <ac:spMk id="3" creationId="{2C5931E3-6B05-E2F6-3E51-BDC9C14CDFF2}"/>
          </ac:spMkLst>
        </pc:spChg>
      </pc:sldChg>
    </pc:docChg>
  </pc:docChgLst>
  <pc:docChgLst>
    <pc:chgData name="DeHart, Stephanie" userId="69486e51-f5a3-47fa-a1e8-d600d3da159f" providerId="ADAL" clId="{6F8AB4C7-696E-4733-A817-4A5D25028C37}"/>
    <pc:docChg chg="custSel modSld modMainMaster">
      <pc:chgData name="DeHart, Stephanie" userId="69486e51-f5a3-47fa-a1e8-d600d3da159f" providerId="ADAL" clId="{6F8AB4C7-696E-4733-A817-4A5D25028C37}" dt="2025-05-29T21:45:10.464" v="192" actId="2085"/>
      <pc:docMkLst>
        <pc:docMk/>
      </pc:docMkLst>
      <pc:sldChg chg="modSp mod">
        <pc:chgData name="DeHart, Stephanie" userId="69486e51-f5a3-47fa-a1e8-d600d3da159f" providerId="ADAL" clId="{6F8AB4C7-696E-4733-A817-4A5D25028C37}" dt="2025-05-29T17:38:32.355" v="53" actId="20577"/>
        <pc:sldMkLst>
          <pc:docMk/>
          <pc:sldMk cId="1233718658" sldId="256"/>
        </pc:sldMkLst>
        <pc:spChg chg="mod">
          <ac:chgData name="DeHart, Stephanie" userId="69486e51-f5a3-47fa-a1e8-d600d3da159f" providerId="ADAL" clId="{6F8AB4C7-696E-4733-A817-4A5D25028C37}" dt="2025-05-29T17:38:32.355" v="53" actId="20577"/>
          <ac:spMkLst>
            <pc:docMk/>
            <pc:sldMk cId="1233718658" sldId="256"/>
            <ac:spMk id="4" creationId="{804ADF46-2D67-45D8-A428-ECE2E922F351}"/>
          </ac:spMkLst>
        </pc:spChg>
      </pc:sldChg>
      <pc:sldChg chg="modSp mod">
        <pc:chgData name="DeHart, Stephanie" userId="69486e51-f5a3-47fa-a1e8-d600d3da159f" providerId="ADAL" clId="{6F8AB4C7-696E-4733-A817-4A5D25028C37}" dt="2025-05-29T21:42:11.417" v="164"/>
        <pc:sldMkLst>
          <pc:docMk/>
          <pc:sldMk cId="0" sldId="257"/>
        </pc:sldMkLst>
        <pc:spChg chg="mod">
          <ac:chgData name="DeHart, Stephanie" userId="69486e51-f5a3-47fa-a1e8-d600d3da159f" providerId="ADAL" clId="{6F8AB4C7-696E-4733-A817-4A5D25028C37}" dt="2025-05-29T17:43:15.415" v="163" actId="20577"/>
          <ac:spMkLst>
            <pc:docMk/>
            <pc:sldMk cId="0" sldId="257"/>
            <ac:spMk id="2" creationId="{D0C1ED25-0DCB-42BB-B7E1-44EB93CCB45D}"/>
          </ac:spMkLst>
        </pc:spChg>
        <pc:spChg chg="mod">
          <ac:chgData name="DeHart, Stephanie" userId="69486e51-f5a3-47fa-a1e8-d600d3da159f" providerId="ADAL" clId="{6F8AB4C7-696E-4733-A817-4A5D25028C37}" dt="2025-05-29T21:42:11.417" v="164"/>
          <ac:spMkLst>
            <pc:docMk/>
            <pc:sldMk cId="0" sldId="257"/>
            <ac:spMk id="3" creationId="{DD6AD1D4-1012-4AF4-AD02-52F40E2D3FDE}"/>
          </ac:spMkLst>
        </pc:spChg>
      </pc:sldChg>
      <pc:sldChg chg="modSp mod">
        <pc:chgData name="DeHart, Stephanie" userId="69486e51-f5a3-47fa-a1e8-d600d3da159f" providerId="ADAL" clId="{6F8AB4C7-696E-4733-A817-4A5D25028C37}" dt="2025-05-29T21:42:13.314" v="165"/>
        <pc:sldMkLst>
          <pc:docMk/>
          <pc:sldMk cId="457301762" sldId="258"/>
        </pc:sldMkLst>
        <pc:spChg chg="mod">
          <ac:chgData name="DeHart, Stephanie" userId="69486e51-f5a3-47fa-a1e8-d600d3da159f" providerId="ADAL" clId="{6F8AB4C7-696E-4733-A817-4A5D25028C37}" dt="2025-05-29T17:40:45.605" v="103" actId="20577"/>
          <ac:spMkLst>
            <pc:docMk/>
            <pc:sldMk cId="457301762" sldId="258"/>
            <ac:spMk id="2" creationId="{103E9C50-99DE-89AC-7FC0-882179E7339C}"/>
          </ac:spMkLst>
        </pc:spChg>
        <pc:spChg chg="mod">
          <ac:chgData name="DeHart, Stephanie" userId="69486e51-f5a3-47fa-a1e8-d600d3da159f" providerId="ADAL" clId="{6F8AB4C7-696E-4733-A817-4A5D25028C37}" dt="2025-05-29T21:42:13.314" v="165"/>
          <ac:spMkLst>
            <pc:docMk/>
            <pc:sldMk cId="457301762" sldId="258"/>
            <ac:spMk id="3" creationId="{C368760B-0DAB-46C1-9FF2-4E64B3541847}"/>
          </ac:spMkLst>
        </pc:spChg>
        <pc:spChg chg="mod">
          <ac:chgData name="DeHart, Stephanie" userId="69486e51-f5a3-47fa-a1e8-d600d3da159f" providerId="ADAL" clId="{6F8AB4C7-696E-4733-A817-4A5D25028C37}" dt="2025-05-29T17:40:41.750" v="95" actId="20577"/>
          <ac:spMkLst>
            <pc:docMk/>
            <pc:sldMk cId="457301762" sldId="258"/>
            <ac:spMk id="108" creationId="{0FC47891-5C30-D0B3-3A2A-769BBEAAC631}"/>
          </ac:spMkLst>
        </pc:spChg>
      </pc:sldChg>
      <pc:sldChg chg="modSp mod">
        <pc:chgData name="DeHart, Stephanie" userId="69486e51-f5a3-47fa-a1e8-d600d3da159f" providerId="ADAL" clId="{6F8AB4C7-696E-4733-A817-4A5D25028C37}" dt="2025-05-29T21:42:15.107" v="166"/>
        <pc:sldMkLst>
          <pc:docMk/>
          <pc:sldMk cId="618370032" sldId="259"/>
        </pc:sldMkLst>
        <pc:spChg chg="mod">
          <ac:chgData name="DeHart, Stephanie" userId="69486e51-f5a3-47fa-a1e8-d600d3da159f" providerId="ADAL" clId="{6F8AB4C7-696E-4733-A817-4A5D25028C37}" dt="2025-05-29T17:40:53.862" v="119" actId="20577"/>
          <ac:spMkLst>
            <pc:docMk/>
            <pc:sldMk cId="618370032" sldId="259"/>
            <ac:spMk id="2" creationId="{815615D4-9A5C-F53C-99A7-00018F22991B}"/>
          </ac:spMkLst>
        </pc:spChg>
        <pc:spChg chg="mod">
          <ac:chgData name="DeHart, Stephanie" userId="69486e51-f5a3-47fa-a1e8-d600d3da159f" providerId="ADAL" clId="{6F8AB4C7-696E-4733-A817-4A5D25028C37}" dt="2025-05-29T21:42:15.107" v="166"/>
          <ac:spMkLst>
            <pc:docMk/>
            <pc:sldMk cId="618370032" sldId="259"/>
            <ac:spMk id="3" creationId="{EA655D26-6612-4843-A958-1EBC3DE97FE3}"/>
          </ac:spMkLst>
        </pc:spChg>
        <pc:spChg chg="mod">
          <ac:chgData name="DeHart, Stephanie" userId="69486e51-f5a3-47fa-a1e8-d600d3da159f" providerId="ADAL" clId="{6F8AB4C7-696E-4733-A817-4A5D25028C37}" dt="2025-05-29T17:40:49.886" v="111" actId="20577"/>
          <ac:spMkLst>
            <pc:docMk/>
            <pc:sldMk cId="618370032" sldId="259"/>
            <ac:spMk id="108" creationId="{B6B59EAE-501C-386D-92A4-E7CCEA971979}"/>
          </ac:spMkLst>
        </pc:spChg>
      </pc:sldChg>
      <pc:sldChg chg="modSp mod">
        <pc:chgData name="DeHart, Stephanie" userId="69486e51-f5a3-47fa-a1e8-d600d3da159f" providerId="ADAL" clId="{6F8AB4C7-696E-4733-A817-4A5D25028C37}" dt="2025-05-29T21:42:17.711" v="167"/>
        <pc:sldMkLst>
          <pc:docMk/>
          <pc:sldMk cId="1058045507" sldId="260"/>
        </pc:sldMkLst>
        <pc:spChg chg="mod">
          <ac:chgData name="DeHart, Stephanie" userId="69486e51-f5a3-47fa-a1e8-d600d3da159f" providerId="ADAL" clId="{6F8AB4C7-696E-4733-A817-4A5D25028C37}" dt="2025-05-29T21:42:17.711" v="167"/>
          <ac:spMkLst>
            <pc:docMk/>
            <pc:sldMk cId="1058045507" sldId="260"/>
            <ac:spMk id="2" creationId="{50E0BD26-1A1A-4FD3-BF3E-7B20470F31D5}"/>
          </ac:spMkLst>
        </pc:spChg>
        <pc:spChg chg="mod">
          <ac:chgData name="DeHart, Stephanie" userId="69486e51-f5a3-47fa-a1e8-d600d3da159f" providerId="ADAL" clId="{6F8AB4C7-696E-4733-A817-4A5D25028C37}" dt="2025-05-29T17:41:02.994" v="135" actId="20577"/>
          <ac:spMkLst>
            <pc:docMk/>
            <pc:sldMk cId="1058045507" sldId="260"/>
            <ac:spMk id="3" creationId="{D50BB225-78A1-6A3A-837F-B311137E540C}"/>
          </ac:spMkLst>
        </pc:spChg>
        <pc:spChg chg="mod">
          <ac:chgData name="DeHart, Stephanie" userId="69486e51-f5a3-47fa-a1e8-d600d3da159f" providerId="ADAL" clId="{6F8AB4C7-696E-4733-A817-4A5D25028C37}" dt="2025-05-29T17:40:58.726" v="127" actId="20577"/>
          <ac:spMkLst>
            <pc:docMk/>
            <pc:sldMk cId="1058045507" sldId="260"/>
            <ac:spMk id="8" creationId="{FE8EAD17-79FB-623C-181E-554B5CF5BD59}"/>
          </ac:spMkLst>
        </pc:spChg>
      </pc:sldChg>
      <pc:sldChg chg="modSp mod">
        <pc:chgData name="DeHart, Stephanie" userId="69486e51-f5a3-47fa-a1e8-d600d3da159f" providerId="ADAL" clId="{6F8AB4C7-696E-4733-A817-4A5D25028C37}" dt="2025-05-29T21:43:52.910" v="186" actId="14100"/>
        <pc:sldMkLst>
          <pc:docMk/>
          <pc:sldMk cId="1734511243" sldId="261"/>
        </pc:sldMkLst>
        <pc:spChg chg="mod">
          <ac:chgData name="DeHart, Stephanie" userId="69486e51-f5a3-47fa-a1e8-d600d3da159f" providerId="ADAL" clId="{6F8AB4C7-696E-4733-A817-4A5D25028C37}" dt="2025-05-29T21:42:20.130" v="168"/>
          <ac:spMkLst>
            <pc:docMk/>
            <pc:sldMk cId="1734511243" sldId="261"/>
            <ac:spMk id="2" creationId="{86E052A0-52DC-49C1-98D3-B7F208C391B8}"/>
          </ac:spMkLst>
        </pc:spChg>
        <pc:spChg chg="mod">
          <ac:chgData name="DeHart, Stephanie" userId="69486e51-f5a3-47fa-a1e8-d600d3da159f" providerId="ADAL" clId="{6F8AB4C7-696E-4733-A817-4A5D25028C37}" dt="2025-05-29T17:41:17.800" v="143" actId="20577"/>
          <ac:spMkLst>
            <pc:docMk/>
            <pc:sldMk cId="1734511243" sldId="261"/>
            <ac:spMk id="10" creationId="{6D850D9E-AE4C-BEF6-6204-F26575475B33}"/>
          </ac:spMkLst>
        </pc:spChg>
        <pc:spChg chg="mod">
          <ac:chgData name="DeHart, Stephanie" userId="69486e51-f5a3-47fa-a1e8-d600d3da159f" providerId="ADAL" clId="{6F8AB4C7-696E-4733-A817-4A5D25028C37}" dt="2025-05-29T17:41:21.031" v="151" actId="20577"/>
          <ac:spMkLst>
            <pc:docMk/>
            <pc:sldMk cId="1734511243" sldId="261"/>
            <ac:spMk id="13" creationId="{505ED2EB-0B5B-296A-9230-69E0B1870000}"/>
          </ac:spMkLst>
        </pc:spChg>
        <pc:spChg chg="mod">
          <ac:chgData name="DeHart, Stephanie" userId="69486e51-f5a3-47fa-a1e8-d600d3da159f" providerId="ADAL" clId="{6F8AB4C7-696E-4733-A817-4A5D25028C37}" dt="2025-05-29T21:43:52.910" v="186" actId="14100"/>
          <ac:spMkLst>
            <pc:docMk/>
            <pc:sldMk cId="1734511243" sldId="261"/>
            <ac:spMk id="18" creationId="{88DF4953-4455-3294-10A8-F8AC470DB6A3}"/>
          </ac:spMkLst>
        </pc:spChg>
      </pc:sldChg>
      <pc:sldChg chg="modSp mod">
        <pc:chgData name="DeHart, Stephanie" userId="69486e51-f5a3-47fa-a1e8-d600d3da159f" providerId="ADAL" clId="{6F8AB4C7-696E-4733-A817-4A5D25028C37}" dt="2025-05-29T21:44:16.152" v="189" actId="14100"/>
        <pc:sldMkLst>
          <pc:docMk/>
          <pc:sldMk cId="3278954054" sldId="269"/>
        </pc:sldMkLst>
        <pc:spChg chg="mod">
          <ac:chgData name="DeHart, Stephanie" userId="69486e51-f5a3-47fa-a1e8-d600d3da159f" providerId="ADAL" clId="{6F8AB4C7-696E-4733-A817-4A5D25028C37}" dt="2025-05-29T17:41:32.086" v="161" actId="20577"/>
          <ac:spMkLst>
            <pc:docMk/>
            <pc:sldMk cId="3278954054" sldId="269"/>
            <ac:spMk id="2" creationId="{E83D6083-0E74-7A1B-059F-3B6E5F063327}"/>
          </ac:spMkLst>
        </pc:spChg>
        <pc:spChg chg="mod">
          <ac:chgData name="DeHart, Stephanie" userId="69486e51-f5a3-47fa-a1e8-d600d3da159f" providerId="ADAL" clId="{6F8AB4C7-696E-4733-A817-4A5D25028C37}" dt="2025-05-29T21:42:22.563" v="169"/>
          <ac:spMkLst>
            <pc:docMk/>
            <pc:sldMk cId="3278954054" sldId="269"/>
            <ac:spMk id="3" creationId="{39B88BB9-3DCE-416D-B236-5AC8613C96EA}"/>
          </ac:spMkLst>
        </pc:spChg>
        <pc:spChg chg="mod">
          <ac:chgData name="DeHart, Stephanie" userId="69486e51-f5a3-47fa-a1e8-d600d3da159f" providerId="ADAL" clId="{6F8AB4C7-696E-4733-A817-4A5D25028C37}" dt="2025-05-29T17:41:35.130" v="162" actId="20577"/>
          <ac:spMkLst>
            <pc:docMk/>
            <pc:sldMk cId="3278954054" sldId="269"/>
            <ac:spMk id="8" creationId="{89F9B6E0-FF80-1399-7F66-992C268FDDBC}"/>
          </ac:spMkLst>
        </pc:spChg>
        <pc:spChg chg="mod">
          <ac:chgData name="DeHart, Stephanie" userId="69486e51-f5a3-47fa-a1e8-d600d3da159f" providerId="ADAL" clId="{6F8AB4C7-696E-4733-A817-4A5D25028C37}" dt="2025-05-29T21:44:16.152" v="189" actId="14100"/>
          <ac:spMkLst>
            <pc:docMk/>
            <pc:sldMk cId="3278954054" sldId="269"/>
            <ac:spMk id="10" creationId="{6192DC8F-2B88-7C49-F145-F4F6CF5B9B88}"/>
          </ac:spMkLst>
        </pc:spChg>
      </pc:sldChg>
      <pc:sldChg chg="modSp mod">
        <pc:chgData name="DeHart, Stephanie" userId="69486e51-f5a3-47fa-a1e8-d600d3da159f" providerId="ADAL" clId="{6F8AB4C7-696E-4733-A817-4A5D25028C37}" dt="2025-05-29T21:42:46.300" v="173" actId="1582"/>
        <pc:sldMkLst>
          <pc:docMk/>
          <pc:sldMk cId="3490239217" sldId="270"/>
        </pc:sldMkLst>
        <pc:spChg chg="mod">
          <ac:chgData name="DeHart, Stephanie" userId="69486e51-f5a3-47fa-a1e8-d600d3da159f" providerId="ADAL" clId="{6F8AB4C7-696E-4733-A817-4A5D25028C37}" dt="2025-05-29T21:42:25.364" v="170"/>
          <ac:spMkLst>
            <pc:docMk/>
            <pc:sldMk cId="3490239217" sldId="270"/>
            <ac:spMk id="3" creationId="{8276A97C-6645-431C-B7FE-F71C111525FE}"/>
          </ac:spMkLst>
        </pc:spChg>
        <pc:spChg chg="mod">
          <ac:chgData name="DeHart, Stephanie" userId="69486e51-f5a3-47fa-a1e8-d600d3da159f" providerId="ADAL" clId="{6F8AB4C7-696E-4733-A817-4A5D25028C37}" dt="2025-05-29T21:42:46.300" v="173" actId="1582"/>
          <ac:spMkLst>
            <pc:docMk/>
            <pc:sldMk cId="3490239217" sldId="270"/>
            <ac:spMk id="10" creationId="{1133CD6B-D902-EAAE-1C04-3F5D8CF02431}"/>
          </ac:spMkLst>
        </pc:spChg>
      </pc:sldChg>
      <pc:sldChg chg="modSp mod">
        <pc:chgData name="DeHart, Stephanie" userId="69486e51-f5a3-47fa-a1e8-d600d3da159f" providerId="ADAL" clId="{6F8AB4C7-696E-4733-A817-4A5D25028C37}" dt="2025-05-29T21:44:26.312" v="190" actId="1582"/>
        <pc:sldMkLst>
          <pc:docMk/>
          <pc:sldMk cId="1559240651" sldId="271"/>
        </pc:sldMkLst>
        <pc:spChg chg="mod">
          <ac:chgData name="DeHart, Stephanie" userId="69486e51-f5a3-47fa-a1e8-d600d3da159f" providerId="ADAL" clId="{6F8AB4C7-696E-4733-A817-4A5D25028C37}" dt="2025-05-29T21:42:49.300" v="174"/>
          <ac:spMkLst>
            <pc:docMk/>
            <pc:sldMk cId="1559240651" sldId="271"/>
            <ac:spMk id="4" creationId="{A5471EE7-E3DB-44D5-AC0E-F2C0D2513221}"/>
          </ac:spMkLst>
        </pc:spChg>
        <pc:spChg chg="mod">
          <ac:chgData name="DeHart, Stephanie" userId="69486e51-f5a3-47fa-a1e8-d600d3da159f" providerId="ADAL" clId="{6F8AB4C7-696E-4733-A817-4A5D25028C37}" dt="2025-05-29T21:44:26.312" v="190" actId="1582"/>
          <ac:spMkLst>
            <pc:docMk/>
            <pc:sldMk cId="1559240651" sldId="271"/>
            <ac:spMk id="10" creationId="{3889C169-1D71-090E-E941-6FC234B8A770}"/>
          </ac:spMkLst>
        </pc:spChg>
      </pc:sldChg>
      <pc:sldChg chg="modSp mod">
        <pc:chgData name="DeHart, Stephanie" userId="69486e51-f5a3-47fa-a1e8-d600d3da159f" providerId="ADAL" clId="{6F8AB4C7-696E-4733-A817-4A5D25028C37}" dt="2025-05-29T21:42:57.735" v="177" actId="1582"/>
        <pc:sldMkLst>
          <pc:docMk/>
          <pc:sldMk cId="1701556114" sldId="272"/>
        </pc:sldMkLst>
        <pc:spChg chg="mod">
          <ac:chgData name="DeHart, Stephanie" userId="69486e51-f5a3-47fa-a1e8-d600d3da159f" providerId="ADAL" clId="{6F8AB4C7-696E-4733-A817-4A5D25028C37}" dt="2025-05-29T21:42:51.544" v="175"/>
          <ac:spMkLst>
            <pc:docMk/>
            <pc:sldMk cId="1701556114" sldId="272"/>
            <ac:spMk id="3" creationId="{80BD6B5F-C789-4570-8CF0-ADFC181E6D82}"/>
          </ac:spMkLst>
        </pc:spChg>
        <pc:spChg chg="mod">
          <ac:chgData name="DeHart, Stephanie" userId="69486e51-f5a3-47fa-a1e8-d600d3da159f" providerId="ADAL" clId="{6F8AB4C7-696E-4733-A817-4A5D25028C37}" dt="2025-05-29T21:42:57.735" v="177" actId="1582"/>
          <ac:spMkLst>
            <pc:docMk/>
            <pc:sldMk cId="1701556114" sldId="272"/>
            <ac:spMk id="11" creationId="{929115BA-DA25-3B52-C22F-24631E4374AB}"/>
          </ac:spMkLst>
        </pc:spChg>
      </pc:sldChg>
      <pc:sldChg chg="modSp mod">
        <pc:chgData name="DeHart, Stephanie" userId="69486e51-f5a3-47fa-a1e8-d600d3da159f" providerId="ADAL" clId="{6F8AB4C7-696E-4733-A817-4A5D25028C37}" dt="2025-05-29T21:43:12.133" v="180" actId="1582"/>
        <pc:sldMkLst>
          <pc:docMk/>
          <pc:sldMk cId="3169690173" sldId="273"/>
        </pc:sldMkLst>
        <pc:spChg chg="mod">
          <ac:chgData name="DeHart, Stephanie" userId="69486e51-f5a3-47fa-a1e8-d600d3da159f" providerId="ADAL" clId="{6F8AB4C7-696E-4733-A817-4A5D25028C37}" dt="2025-05-29T21:43:03.172" v="178"/>
          <ac:spMkLst>
            <pc:docMk/>
            <pc:sldMk cId="3169690173" sldId="273"/>
            <ac:spMk id="4" creationId="{C234C909-3F7C-4461-8AD9-F5E77307C6D6}"/>
          </ac:spMkLst>
        </pc:spChg>
        <pc:spChg chg="mod">
          <ac:chgData name="DeHart, Stephanie" userId="69486e51-f5a3-47fa-a1e8-d600d3da159f" providerId="ADAL" clId="{6F8AB4C7-696E-4733-A817-4A5D25028C37}" dt="2025-05-29T21:43:12.133" v="180" actId="1582"/>
          <ac:spMkLst>
            <pc:docMk/>
            <pc:sldMk cId="3169690173" sldId="273"/>
            <ac:spMk id="8" creationId="{BDD666E6-8D59-F044-0BB1-93AC9706D435}"/>
          </ac:spMkLst>
        </pc:spChg>
      </pc:sldChg>
      <pc:sldChg chg="modSp mod">
        <pc:chgData name="DeHart, Stephanie" userId="69486e51-f5a3-47fa-a1e8-d600d3da159f" providerId="ADAL" clId="{6F8AB4C7-696E-4733-A817-4A5D25028C37}" dt="2025-05-29T21:45:10.464" v="192" actId="2085"/>
        <pc:sldMkLst>
          <pc:docMk/>
          <pc:sldMk cId="3401118542" sldId="274"/>
        </pc:sldMkLst>
        <pc:spChg chg="mod">
          <ac:chgData name="DeHart, Stephanie" userId="69486e51-f5a3-47fa-a1e8-d600d3da159f" providerId="ADAL" clId="{6F8AB4C7-696E-4733-A817-4A5D25028C37}" dt="2025-05-29T21:45:10.464" v="192" actId="2085"/>
          <ac:spMkLst>
            <pc:docMk/>
            <pc:sldMk cId="3401118542" sldId="274"/>
            <ac:spMk id="3" creationId="{2C5931E3-6B05-E2F6-3E51-BDC9C14CDFF2}"/>
          </ac:spMkLst>
        </pc:spChg>
        <pc:spChg chg="mod">
          <ac:chgData name="DeHart, Stephanie" userId="69486e51-f5a3-47fa-a1e8-d600d3da159f" providerId="ADAL" clId="{6F8AB4C7-696E-4733-A817-4A5D25028C37}" dt="2025-05-29T21:43:20.274" v="182"/>
          <ac:spMkLst>
            <pc:docMk/>
            <pc:sldMk cId="3401118542" sldId="274"/>
            <ac:spMk id="4" creationId="{4D3609B9-E6AE-4FEC-90EE-807FA8224DA5}"/>
          </ac:spMkLst>
        </pc:spChg>
      </pc:sldChg>
      <pc:sldChg chg="modSp mod">
        <pc:chgData name="DeHart, Stephanie" userId="69486e51-f5a3-47fa-a1e8-d600d3da159f" providerId="ADAL" clId="{6F8AB4C7-696E-4733-A817-4A5D25028C37}" dt="2025-05-29T21:43:28.414" v="184"/>
        <pc:sldMkLst>
          <pc:docMk/>
          <pc:sldMk cId="4218461108" sldId="275"/>
        </pc:sldMkLst>
        <pc:spChg chg="mod">
          <ac:chgData name="DeHart, Stephanie" userId="69486e51-f5a3-47fa-a1e8-d600d3da159f" providerId="ADAL" clId="{6F8AB4C7-696E-4733-A817-4A5D25028C37}" dt="2025-05-29T21:43:28.414" v="184"/>
          <ac:spMkLst>
            <pc:docMk/>
            <pc:sldMk cId="4218461108" sldId="275"/>
            <ac:spMk id="4" creationId="{FEF549FD-BE87-4BF9-A020-DBDBAFDF57A1}"/>
          </ac:spMkLst>
        </pc:spChg>
      </pc:sldChg>
      <pc:sldChg chg="modSp mod">
        <pc:chgData name="DeHart, Stephanie" userId="69486e51-f5a3-47fa-a1e8-d600d3da159f" providerId="ADAL" clId="{6F8AB4C7-696E-4733-A817-4A5D25028C37}" dt="2025-05-29T21:43:31.904" v="185"/>
        <pc:sldMkLst>
          <pc:docMk/>
          <pc:sldMk cId="1521683805" sldId="276"/>
        </pc:sldMkLst>
        <pc:spChg chg="mod">
          <ac:chgData name="DeHart, Stephanie" userId="69486e51-f5a3-47fa-a1e8-d600d3da159f" providerId="ADAL" clId="{6F8AB4C7-696E-4733-A817-4A5D25028C37}" dt="2025-05-29T21:43:31.904" v="185"/>
          <ac:spMkLst>
            <pc:docMk/>
            <pc:sldMk cId="1521683805" sldId="276"/>
            <ac:spMk id="4" creationId="{293E1DAB-22E1-4FCE-8F6A-F0C6D6DDD1EB}"/>
          </ac:spMkLst>
        </pc:spChg>
      </pc:sldChg>
      <pc:sldChg chg="modSp mod">
        <pc:chgData name="DeHart, Stephanie" userId="69486e51-f5a3-47fa-a1e8-d600d3da159f" providerId="ADAL" clId="{6F8AB4C7-696E-4733-A817-4A5D25028C37}" dt="2025-05-29T21:43:26.034" v="183"/>
        <pc:sldMkLst>
          <pc:docMk/>
          <pc:sldMk cId="2344015182" sldId="277"/>
        </pc:sldMkLst>
        <pc:spChg chg="mod">
          <ac:chgData name="DeHart, Stephanie" userId="69486e51-f5a3-47fa-a1e8-d600d3da159f" providerId="ADAL" clId="{6F8AB4C7-696E-4733-A817-4A5D25028C37}" dt="2025-05-29T21:43:26.034" v="183"/>
          <ac:spMkLst>
            <pc:docMk/>
            <pc:sldMk cId="2344015182" sldId="277"/>
            <ac:spMk id="4" creationId="{4565043F-8F5B-4619-B7B2-7CE98DA47215}"/>
          </ac:spMkLst>
        </pc:spChg>
      </pc:sldChg>
      <pc:sldMasterChg chg="modSp mod delSldLayout modSldLayout">
        <pc:chgData name="DeHart, Stephanie" userId="69486e51-f5a3-47fa-a1e8-d600d3da159f" providerId="ADAL" clId="{6F8AB4C7-696E-4733-A817-4A5D25028C37}" dt="2025-05-29T17:39:14.639" v="87"/>
        <pc:sldMasterMkLst>
          <pc:docMk/>
          <pc:sldMasterMk cId="353148959" sldId="2147483648"/>
        </pc:sldMasterMkLst>
        <pc:spChg chg="mod">
          <ac:chgData name="DeHart, Stephanie" userId="69486e51-f5a3-47fa-a1e8-d600d3da159f" providerId="ADAL" clId="{6F8AB4C7-696E-4733-A817-4A5D25028C37}" dt="2025-05-29T17:38:49.559" v="78" actId="20577"/>
          <ac:spMkLst>
            <pc:docMk/>
            <pc:sldMasterMk cId="353148959" sldId="2147483648"/>
            <ac:spMk id="5" creationId="{332C1DAF-B7B3-4CCB-B4B5-F571E947E252}"/>
          </ac:spMkLst>
        </pc:spChg>
        <pc:sldLayoutChg chg="modSp mod">
          <pc:chgData name="DeHart, Stephanie" userId="69486e51-f5a3-47fa-a1e8-d600d3da159f" providerId="ADAL" clId="{6F8AB4C7-696E-4733-A817-4A5D25028C37}" dt="2025-05-29T17:38:57.095" v="79"/>
          <pc:sldLayoutMkLst>
            <pc:docMk/>
            <pc:sldMasterMk cId="353148959" sldId="2147483648"/>
            <pc:sldLayoutMk cId="354383181" sldId="2147483650"/>
          </pc:sldLayoutMkLst>
          <pc:spChg chg="mod">
            <ac:chgData name="DeHart, Stephanie" userId="69486e51-f5a3-47fa-a1e8-d600d3da159f" providerId="ADAL" clId="{6F8AB4C7-696E-4733-A817-4A5D25028C37}" dt="2025-05-29T17:38:57.095" v="79"/>
            <ac:spMkLst>
              <pc:docMk/>
              <pc:sldMasterMk cId="353148959" sldId="2147483648"/>
              <pc:sldLayoutMk cId="354383181" sldId="2147483650"/>
              <ac:spMk id="5" creationId="{5F00E36B-72A7-4BFB-871F-DF9DC8F5C1EB}"/>
            </ac:spMkLst>
          </pc:spChg>
        </pc:sldLayoutChg>
        <pc:sldLayoutChg chg="del">
          <pc:chgData name="DeHart, Stephanie" userId="69486e51-f5a3-47fa-a1e8-d600d3da159f" providerId="ADAL" clId="{6F8AB4C7-696E-4733-A817-4A5D25028C37}" dt="2025-05-29T17:38:13.786" v="26" actId="2696"/>
          <pc:sldLayoutMkLst>
            <pc:docMk/>
            <pc:sldMasterMk cId="353148959" sldId="2147483648"/>
            <pc:sldLayoutMk cId="3690293358" sldId="2147483651"/>
          </pc:sldLayoutMkLst>
        </pc:sldLayoutChg>
        <pc:sldLayoutChg chg="modSp mod">
          <pc:chgData name="DeHart, Stephanie" userId="69486e51-f5a3-47fa-a1e8-d600d3da159f" providerId="ADAL" clId="{6F8AB4C7-696E-4733-A817-4A5D25028C37}" dt="2025-05-29T17:38:59.247" v="80"/>
          <pc:sldLayoutMkLst>
            <pc:docMk/>
            <pc:sldMasterMk cId="353148959" sldId="2147483648"/>
            <pc:sldLayoutMk cId="1773249957" sldId="2147483652"/>
          </pc:sldLayoutMkLst>
          <pc:spChg chg="mod">
            <ac:chgData name="DeHart, Stephanie" userId="69486e51-f5a3-47fa-a1e8-d600d3da159f" providerId="ADAL" clId="{6F8AB4C7-696E-4733-A817-4A5D25028C37}" dt="2025-05-29T17:38:59.247" v="80"/>
            <ac:spMkLst>
              <pc:docMk/>
              <pc:sldMasterMk cId="353148959" sldId="2147483648"/>
              <pc:sldLayoutMk cId="1773249957" sldId="2147483652"/>
              <ac:spMk id="6" creationId="{CC0C3E87-5695-445C-9BAA-AB58B0E3AB8E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01.214" v="81"/>
          <pc:sldLayoutMkLst>
            <pc:docMk/>
            <pc:sldMasterMk cId="353148959" sldId="2147483648"/>
            <pc:sldLayoutMk cId="2266041680" sldId="2147483653"/>
          </pc:sldLayoutMkLst>
          <pc:spChg chg="mod">
            <ac:chgData name="DeHart, Stephanie" userId="69486e51-f5a3-47fa-a1e8-d600d3da159f" providerId="ADAL" clId="{6F8AB4C7-696E-4733-A817-4A5D25028C37}" dt="2025-05-29T17:39:01.214" v="81"/>
            <ac:spMkLst>
              <pc:docMk/>
              <pc:sldMasterMk cId="353148959" sldId="2147483648"/>
              <pc:sldLayoutMk cId="2266041680" sldId="2147483653"/>
              <ac:spMk id="8" creationId="{16267A56-5B1E-4138-AFE4-DC2743105ED4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03.251" v="82"/>
          <pc:sldLayoutMkLst>
            <pc:docMk/>
            <pc:sldMasterMk cId="353148959" sldId="2147483648"/>
            <pc:sldLayoutMk cId="2966431834" sldId="2147483654"/>
          </pc:sldLayoutMkLst>
          <pc:spChg chg="mod">
            <ac:chgData name="DeHart, Stephanie" userId="69486e51-f5a3-47fa-a1e8-d600d3da159f" providerId="ADAL" clId="{6F8AB4C7-696E-4733-A817-4A5D25028C37}" dt="2025-05-29T17:39:03.251" v="82"/>
            <ac:spMkLst>
              <pc:docMk/>
              <pc:sldMasterMk cId="353148959" sldId="2147483648"/>
              <pc:sldLayoutMk cId="2966431834" sldId="2147483654"/>
              <ac:spMk id="4" creationId="{208168B5-AA0D-4129-B0C3-575E5C748ABC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05.725" v="83"/>
          <pc:sldLayoutMkLst>
            <pc:docMk/>
            <pc:sldMasterMk cId="353148959" sldId="2147483648"/>
            <pc:sldLayoutMk cId="3021089694" sldId="2147483655"/>
          </pc:sldLayoutMkLst>
          <pc:spChg chg="mod">
            <ac:chgData name="DeHart, Stephanie" userId="69486e51-f5a3-47fa-a1e8-d600d3da159f" providerId="ADAL" clId="{6F8AB4C7-696E-4733-A817-4A5D25028C37}" dt="2025-05-29T17:39:05.725" v="83"/>
            <ac:spMkLst>
              <pc:docMk/>
              <pc:sldMasterMk cId="353148959" sldId="2147483648"/>
              <pc:sldLayoutMk cId="3021089694" sldId="2147483655"/>
              <ac:spMk id="3" creationId="{F57F30D1-539C-4CFE-BE55-52E7001F6587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07.805" v="84"/>
          <pc:sldLayoutMkLst>
            <pc:docMk/>
            <pc:sldMasterMk cId="353148959" sldId="2147483648"/>
            <pc:sldLayoutMk cId="2997263754" sldId="2147483656"/>
          </pc:sldLayoutMkLst>
          <pc:spChg chg="mod">
            <ac:chgData name="DeHart, Stephanie" userId="69486e51-f5a3-47fa-a1e8-d600d3da159f" providerId="ADAL" clId="{6F8AB4C7-696E-4733-A817-4A5D25028C37}" dt="2025-05-29T17:39:07.805" v="84"/>
            <ac:spMkLst>
              <pc:docMk/>
              <pc:sldMasterMk cId="353148959" sldId="2147483648"/>
              <pc:sldLayoutMk cId="2997263754" sldId="2147483656"/>
              <ac:spMk id="6" creationId="{EAF1D527-9DAD-447F-BC17-9564C029B382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10.348" v="85"/>
          <pc:sldLayoutMkLst>
            <pc:docMk/>
            <pc:sldMasterMk cId="353148959" sldId="2147483648"/>
            <pc:sldLayoutMk cId="2377703576" sldId="2147483657"/>
          </pc:sldLayoutMkLst>
          <pc:spChg chg="mod">
            <ac:chgData name="DeHart, Stephanie" userId="69486e51-f5a3-47fa-a1e8-d600d3da159f" providerId="ADAL" clId="{6F8AB4C7-696E-4733-A817-4A5D25028C37}" dt="2025-05-29T17:39:10.348" v="85"/>
            <ac:spMkLst>
              <pc:docMk/>
              <pc:sldMasterMk cId="353148959" sldId="2147483648"/>
              <pc:sldLayoutMk cId="2377703576" sldId="2147483657"/>
              <ac:spMk id="6" creationId="{710C7CD0-7530-499C-8B67-E22F17195CDC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12.655" v="86"/>
          <pc:sldLayoutMkLst>
            <pc:docMk/>
            <pc:sldMasterMk cId="353148959" sldId="2147483648"/>
            <pc:sldLayoutMk cId="3272257335" sldId="2147483658"/>
          </pc:sldLayoutMkLst>
          <pc:spChg chg="mod">
            <ac:chgData name="DeHart, Stephanie" userId="69486e51-f5a3-47fa-a1e8-d600d3da159f" providerId="ADAL" clId="{6F8AB4C7-696E-4733-A817-4A5D25028C37}" dt="2025-05-29T17:39:12.655" v="86"/>
            <ac:spMkLst>
              <pc:docMk/>
              <pc:sldMasterMk cId="353148959" sldId="2147483648"/>
              <pc:sldLayoutMk cId="3272257335" sldId="2147483658"/>
              <ac:spMk id="5" creationId="{96735957-CA61-496E-957A-F675B83B177B}"/>
            </ac:spMkLst>
          </pc:spChg>
        </pc:sldLayoutChg>
        <pc:sldLayoutChg chg="modSp mod">
          <pc:chgData name="DeHart, Stephanie" userId="69486e51-f5a3-47fa-a1e8-d600d3da159f" providerId="ADAL" clId="{6F8AB4C7-696E-4733-A817-4A5D25028C37}" dt="2025-05-29T17:39:14.639" v="87"/>
          <pc:sldLayoutMkLst>
            <pc:docMk/>
            <pc:sldMasterMk cId="353148959" sldId="2147483648"/>
            <pc:sldLayoutMk cId="3854093812" sldId="2147483659"/>
          </pc:sldLayoutMkLst>
          <pc:spChg chg="mod">
            <ac:chgData name="DeHart, Stephanie" userId="69486e51-f5a3-47fa-a1e8-d600d3da159f" providerId="ADAL" clId="{6F8AB4C7-696E-4733-A817-4A5D25028C37}" dt="2025-05-29T17:39:14.639" v="87"/>
            <ac:spMkLst>
              <pc:docMk/>
              <pc:sldMasterMk cId="353148959" sldId="2147483648"/>
              <pc:sldLayoutMk cId="3854093812" sldId="2147483659"/>
              <ac:spMk id="5" creationId="{B32FA950-F7A6-4DC3-AE97-DCDB3D2912F8}"/>
            </ac:spMkLst>
          </pc:spChg>
        </pc:sldLayoutChg>
        <pc:sldLayoutChg chg="del">
          <pc:chgData name="DeHart, Stephanie" userId="69486e51-f5a3-47fa-a1e8-d600d3da159f" providerId="ADAL" clId="{6F8AB4C7-696E-4733-A817-4A5D25028C37}" dt="2025-05-29T17:38:11.435" v="22" actId="2696"/>
          <pc:sldLayoutMkLst>
            <pc:docMk/>
            <pc:sldMasterMk cId="353148959" sldId="2147483648"/>
            <pc:sldLayoutMk cId="338347775" sldId="2147483660"/>
          </pc:sldLayoutMkLst>
        </pc:sldLayoutChg>
        <pc:sldLayoutChg chg="del">
          <pc:chgData name="DeHart, Stephanie" userId="69486e51-f5a3-47fa-a1e8-d600d3da159f" providerId="ADAL" clId="{6F8AB4C7-696E-4733-A817-4A5D25028C37}" dt="2025-05-29T17:38:12.607" v="24" actId="2696"/>
          <pc:sldLayoutMkLst>
            <pc:docMk/>
            <pc:sldMasterMk cId="353148959" sldId="2147483648"/>
            <pc:sldLayoutMk cId="1681485121" sldId="2147483661"/>
          </pc:sldLayoutMkLst>
        </pc:sldLayoutChg>
        <pc:sldLayoutChg chg="del">
          <pc:chgData name="DeHart, Stephanie" userId="69486e51-f5a3-47fa-a1e8-d600d3da159f" providerId="ADAL" clId="{6F8AB4C7-696E-4733-A817-4A5D25028C37}" dt="2025-05-29T17:38:13.259" v="25" actId="2696"/>
          <pc:sldLayoutMkLst>
            <pc:docMk/>
            <pc:sldMasterMk cId="353148959" sldId="2147483648"/>
            <pc:sldLayoutMk cId="2679779885" sldId="2147483662"/>
          </pc:sldLayoutMkLst>
        </pc:sldLayoutChg>
        <pc:sldLayoutChg chg="del">
          <pc:chgData name="DeHart, Stephanie" userId="69486e51-f5a3-47fa-a1e8-d600d3da159f" providerId="ADAL" clId="{6F8AB4C7-696E-4733-A817-4A5D25028C37}" dt="2025-05-29T17:38:12.072" v="23" actId="2696"/>
          <pc:sldLayoutMkLst>
            <pc:docMk/>
            <pc:sldMasterMk cId="353148959" sldId="2147483648"/>
            <pc:sldLayoutMk cId="2342509872" sldId="2147483663"/>
          </pc:sldLayoutMkLst>
        </pc:sldLayoutChg>
        <pc:sldLayoutChg chg="del">
          <pc:chgData name="DeHart, Stephanie" userId="69486e51-f5a3-47fa-a1e8-d600d3da159f" providerId="ADAL" clId="{6F8AB4C7-696E-4733-A817-4A5D25028C37}" dt="2025-05-29T17:38:14.441" v="27" actId="2696"/>
          <pc:sldLayoutMkLst>
            <pc:docMk/>
            <pc:sldMasterMk cId="353148959" sldId="2147483648"/>
            <pc:sldLayoutMk cId="3885296336" sldId="2147483664"/>
          </pc:sldLayoutMkLst>
        </pc:sldLayoutChg>
        <pc:sldLayoutChg chg="del">
          <pc:chgData name="DeHart, Stephanie" userId="69486e51-f5a3-47fa-a1e8-d600d3da159f" providerId="ADAL" clId="{6F8AB4C7-696E-4733-A817-4A5D25028C37}" dt="2025-05-29T17:38:15.213" v="28" actId="2696"/>
          <pc:sldLayoutMkLst>
            <pc:docMk/>
            <pc:sldMasterMk cId="353148959" sldId="2147483648"/>
            <pc:sldLayoutMk cId="876231718" sldId="2147483665"/>
          </pc:sldLayoutMkLst>
        </pc:sldLayoutChg>
      </pc:sldMasterChg>
    </pc:docChg>
  </pc:docChgLst>
  <pc:docChgLst>
    <pc:chgData name="DeHart, Stephanie" userId="69486e51-f5a3-47fa-a1e8-d600d3da159f" providerId="ADAL" clId="{772FF999-D2DF-4B13-9303-4519B76A6E67}"/>
    <pc:docChg chg="custSel modSld modMainMaster">
      <pc:chgData name="DeHart, Stephanie" userId="69486e51-f5a3-47fa-a1e8-d600d3da159f" providerId="ADAL" clId="{772FF999-D2DF-4B13-9303-4519B76A6E67}" dt="2025-06-02T04:23:13.477" v="267" actId="20577"/>
      <pc:docMkLst>
        <pc:docMk/>
      </pc:docMkLst>
      <pc:sldChg chg="modSp mod">
        <pc:chgData name="DeHart, Stephanie" userId="69486e51-f5a3-47fa-a1e8-d600d3da159f" providerId="ADAL" clId="{772FF999-D2DF-4B13-9303-4519B76A6E67}" dt="2025-06-02T04:23:13.477" v="267" actId="20577"/>
        <pc:sldMkLst>
          <pc:docMk/>
          <pc:sldMk cId="1233718658" sldId="256"/>
        </pc:sldMkLst>
        <pc:spChg chg="mod">
          <ac:chgData name="DeHart, Stephanie" userId="69486e51-f5a3-47fa-a1e8-d600d3da159f" providerId="ADAL" clId="{772FF999-D2DF-4B13-9303-4519B76A6E67}" dt="2025-06-02T04:23:13.477" v="267" actId="20577"/>
          <ac:spMkLst>
            <pc:docMk/>
            <pc:sldMk cId="1233718658" sldId="256"/>
            <ac:spMk id="5" creationId="{7783634E-C15A-4C99-98A6-B6173441E258}"/>
          </ac:spMkLst>
        </pc:spChg>
      </pc:sldChg>
      <pc:sldChg chg="addSp delSp modSp mod">
        <pc:chgData name="DeHart, Stephanie" userId="69486e51-f5a3-47fa-a1e8-d600d3da159f" providerId="ADAL" clId="{772FF999-D2DF-4B13-9303-4519B76A6E67}" dt="2025-05-31T17:17:18.556" v="262" actId="1035"/>
        <pc:sldMkLst>
          <pc:docMk/>
          <pc:sldMk cId="3401118542" sldId="274"/>
        </pc:sldMkLst>
        <pc:spChg chg="mod">
          <ac:chgData name="DeHart, Stephanie" userId="69486e51-f5a3-47fa-a1e8-d600d3da159f" providerId="ADAL" clId="{772FF999-D2DF-4B13-9303-4519B76A6E67}" dt="2025-05-31T17:14:17.941" v="16" actId="20577"/>
          <ac:spMkLst>
            <pc:docMk/>
            <pc:sldMk cId="3401118542" sldId="274"/>
            <ac:spMk id="2" creationId="{BF611F4B-C056-87D1-6D61-ABC461C14F78}"/>
          </ac:spMkLst>
        </pc:spChg>
        <pc:spChg chg="mod">
          <ac:chgData name="DeHart, Stephanie" userId="69486e51-f5a3-47fa-a1e8-d600d3da159f" providerId="ADAL" clId="{772FF999-D2DF-4B13-9303-4519B76A6E67}" dt="2025-05-31T17:15:22.997" v="157" actId="20577"/>
          <ac:spMkLst>
            <pc:docMk/>
            <pc:sldMk cId="3401118542" sldId="274"/>
            <ac:spMk id="3" creationId="{2C5931E3-6B05-E2F6-3E51-BDC9C14CDFF2}"/>
          </ac:spMkLst>
        </pc:spChg>
        <pc:picChg chg="del">
          <ac:chgData name="DeHart, Stephanie" userId="69486e51-f5a3-47fa-a1e8-d600d3da159f" providerId="ADAL" clId="{772FF999-D2DF-4B13-9303-4519B76A6E67}" dt="2025-05-31T17:16:07.973" v="158" actId="478"/>
          <ac:picMkLst>
            <pc:docMk/>
            <pc:sldMk cId="3401118542" sldId="274"/>
            <ac:picMk id="5" creationId="{A6126E34-6DE0-E501-0098-55C93DC839A3}"/>
          </ac:picMkLst>
        </pc:picChg>
        <pc:picChg chg="add del mod">
          <ac:chgData name="DeHart, Stephanie" userId="69486e51-f5a3-47fa-a1e8-d600d3da159f" providerId="ADAL" clId="{772FF999-D2DF-4B13-9303-4519B76A6E67}" dt="2025-05-31T17:16:48.965" v="214" actId="478"/>
          <ac:picMkLst>
            <pc:docMk/>
            <pc:sldMk cId="3401118542" sldId="274"/>
            <ac:picMk id="8" creationId="{F545D55B-214E-4AB7-836D-BA1DE23AD0B5}"/>
          </ac:picMkLst>
        </pc:picChg>
        <pc:picChg chg="add del mod">
          <ac:chgData name="DeHart, Stephanie" userId="69486e51-f5a3-47fa-a1e8-d600d3da159f" providerId="ADAL" clId="{772FF999-D2DF-4B13-9303-4519B76A6E67}" dt="2025-05-31T17:17:01.446" v="216" actId="478"/>
          <ac:picMkLst>
            <pc:docMk/>
            <pc:sldMk cId="3401118542" sldId="274"/>
            <ac:picMk id="10" creationId="{86E530F1-A48B-4E13-9B44-FCDA9E748A83}"/>
          </ac:picMkLst>
        </pc:picChg>
        <pc:picChg chg="add mod">
          <ac:chgData name="DeHart, Stephanie" userId="69486e51-f5a3-47fa-a1e8-d600d3da159f" providerId="ADAL" clId="{772FF999-D2DF-4B13-9303-4519B76A6E67}" dt="2025-05-31T17:17:18.556" v="262" actId="1035"/>
          <ac:picMkLst>
            <pc:docMk/>
            <pc:sldMk cId="3401118542" sldId="274"/>
            <ac:picMk id="12" creationId="{CB7A6ADA-044F-4F74-B05A-0CCB5C95F32B}"/>
          </ac:picMkLst>
        </pc:picChg>
      </pc:sldChg>
      <pc:sldMasterChg chg="modSldLayout">
        <pc:chgData name="DeHart, Stephanie" userId="69486e51-f5a3-47fa-a1e8-d600d3da159f" providerId="ADAL" clId="{772FF999-D2DF-4B13-9303-4519B76A6E67}" dt="2025-06-02T04:23:07.350" v="263" actId="21"/>
        <pc:sldMasterMkLst>
          <pc:docMk/>
          <pc:sldMasterMk cId="353148959" sldId="2147483648"/>
        </pc:sldMasterMkLst>
        <pc:sldLayoutChg chg="modSp mod">
          <pc:chgData name="DeHart, Stephanie" userId="69486e51-f5a3-47fa-a1e8-d600d3da159f" providerId="ADAL" clId="{772FF999-D2DF-4B13-9303-4519B76A6E67}" dt="2025-06-02T04:23:07.350" v="263" actId="21"/>
          <pc:sldLayoutMkLst>
            <pc:docMk/>
            <pc:sldMasterMk cId="353148959" sldId="2147483648"/>
            <pc:sldLayoutMk cId="1034935673" sldId="2147483649"/>
          </pc:sldLayoutMkLst>
          <pc:spChg chg="mod">
            <ac:chgData name="DeHart, Stephanie" userId="69486e51-f5a3-47fa-a1e8-d600d3da159f" providerId="ADAL" clId="{772FF999-D2DF-4B13-9303-4519B76A6E67}" dt="2025-06-02T04:23:07.350" v="263" actId="21"/>
            <ac:spMkLst>
              <pc:docMk/>
              <pc:sldMasterMk cId="353148959" sldId="2147483648"/>
              <pc:sldLayoutMk cId="1034935673" sldId="2147483649"/>
              <ac:spMk id="3" creationId="{9A164A3A-ED3D-4CA6-9F05-97E05496AB1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ACB8-2975-4CCC-AC11-E8525DD9EEC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635B-CFEB-44A4-B187-80871970D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0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A0145FFB-14D6-FD0D-3B52-68F378EB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6:notes">
            <a:extLst>
              <a:ext uri="{FF2B5EF4-FFF2-40B4-BE49-F238E27FC236}">
                <a16:creationId xmlns:a16="http://schemas.microsoft.com/office/drawing/2014/main" id="{FFCBA31C-D93F-C68C-799C-5C481B97A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6:notes">
            <a:extLst>
              <a:ext uri="{FF2B5EF4-FFF2-40B4-BE49-F238E27FC236}">
                <a16:creationId xmlns:a16="http://schemas.microsoft.com/office/drawing/2014/main" id="{2DE6122A-D171-3114-444D-C6B0DD1E5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65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5AF64B38-976C-73A2-19D6-DDC5AE2E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6:notes">
            <a:extLst>
              <a:ext uri="{FF2B5EF4-FFF2-40B4-BE49-F238E27FC236}">
                <a16:creationId xmlns:a16="http://schemas.microsoft.com/office/drawing/2014/main" id="{E6DCC017-7C36-E526-3485-A3A8430FD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TO BE ABLE TO EXPLAIN WHICH THEY SHOULD CHOOSE AND DIFFERENCES IN MAC OPTIONS</a:t>
            </a:r>
            <a:endParaRPr dirty="0"/>
          </a:p>
        </p:txBody>
      </p:sp>
      <p:sp>
        <p:nvSpPr>
          <p:cNvPr id="105" name="Google Shape;105;p96:notes">
            <a:extLst>
              <a:ext uri="{FF2B5EF4-FFF2-40B4-BE49-F238E27FC236}">
                <a16:creationId xmlns:a16="http://schemas.microsoft.com/office/drawing/2014/main" id="{50A77A1E-416D-69FB-78AC-CD4FC42D6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6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70F1-DFB9-4723-B8B8-13DAE1FF4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33944" y="1122363"/>
            <a:ext cx="3840480" cy="36576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4A3A-ED3D-4CA6-9F05-97E05496A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3944" y="4781614"/>
            <a:ext cx="3840480" cy="54864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3A2F491-5034-4654-9049-8EA81BAED1D9}"/>
              </a:ext>
            </a:extLst>
          </p:cNvPr>
          <p:cNvSpPr txBox="1">
            <a:spLocks/>
          </p:cNvSpPr>
          <p:nvPr userDrawn="1"/>
        </p:nvSpPr>
        <p:spPr>
          <a:xfrm>
            <a:off x="7933944" y="533635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0735A-420A-4B32-BDE1-546C77BB10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14" y="5577142"/>
            <a:ext cx="2289053" cy="43281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5B6E62-55BB-44EA-9F3F-611E6759F2BE}"/>
              </a:ext>
            </a:extLst>
          </p:cNvPr>
          <p:cNvSpPr txBox="1">
            <a:spLocks/>
          </p:cNvSpPr>
          <p:nvPr userDrawn="1"/>
        </p:nvSpPr>
        <p:spPr>
          <a:xfrm>
            <a:off x="7933944" y="20047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99024-D30E-488D-8FDF-E3D9EC58E2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246190"/>
            <a:ext cx="16459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3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C6A7-1EDF-47A8-A823-17B14982F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D73DB-F719-4061-9029-8AFFBA4A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A950-F7A6-4DC3-AE97-DCDB3D29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7E1C-1A67-4AFF-89D3-2175E1C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F9B-5D0E-4C01-B688-9E9A45E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FFA50-5D06-4B68-A5C6-80944B8C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E36B-72A7-4BFB-871F-DF9DC8F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33C3-DB48-4D30-9B9F-200A1796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6AF-4DF3-4404-985D-82163DCC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92BE-A31D-4A9B-901D-6F52A0B4B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52D36-95BE-44DF-A9D9-8CC31572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3E87-5695-445C-9BAA-AB58B0E3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1FB6-9447-4C83-9B8A-08EC7D9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4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8AD-C595-4FEC-ABF3-B635460A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25B4E-B348-46E9-8C04-DC9237D84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FB086-7552-41C4-A531-8D04E1E7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953E3-88E7-4117-8CE1-9811756E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8BF73-9327-4079-B64C-2024D0EB3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67A56-5B1E-4138-AFE4-DC274310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5C833-A627-4487-94F7-AF92DA51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6496-30DD-4AF6-A220-641CACA5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168B5-AA0D-4129-B0C3-575E5C74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7B8EE-C571-4168-ABB2-FACED00C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F30D1-539C-4CFE-BE55-52E7001F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26408-074C-489B-9B37-2353100E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8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72EA-812E-4CCB-BB29-C98180B0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A0F2-8831-42B0-B2B4-A3D2B99A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2B2A5-4A79-4FA3-8F0F-7A30D3C81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D527-9DAD-447F-BC17-9564C029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C8A8-33D4-4B49-9655-C822CD10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7A0-1DAB-4B70-9C85-E6CFF9E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456CB-7015-4D68-BC7F-0C4E60FD6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42AE4-D76B-4EA3-A587-7426FB239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C7CD0-7530-499C-8B67-E22F1719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DE14B-4700-4CBF-8027-71AF38D8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0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FDDE-48EE-4869-AE51-58850182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D8A5C-FBD9-4244-930C-DBAD88FA5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35957-CA61-496E-957A-F675B83B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6211-EE06-483B-A36E-BF72FF8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5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68F9F-ADD2-44D3-9FD5-2DDED802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6A544-E9D6-4E43-9790-C08EC61E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1DAF-B7B3-4CCB-B4B5-F571E947E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1E62-EE75-494D-AFA7-44237EDBE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6DF3B1-56C8-4EFB-812E-E19AB8F7405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25" y="6356350"/>
            <a:ext cx="1056735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1B19E0-86A2-4C9B-88BF-2EF669D66AD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93" y="6356350"/>
            <a:ext cx="870297" cy="365760"/>
          </a:xfrm>
          <a:prstGeom prst="rect">
            <a:avLst/>
          </a:prstGeom>
        </p:spPr>
      </p:pic>
      <p:sp>
        <p:nvSpPr>
          <p:cNvPr id="21" name="Google Shape;10;p70">
            <a:extLst>
              <a:ext uri="{FF2B5EF4-FFF2-40B4-BE49-F238E27FC236}">
                <a16:creationId xmlns:a16="http://schemas.microsoft.com/office/drawing/2014/main" id="{CC962B8C-34B0-4291-A023-88ED0FA38C72}"/>
              </a:ext>
            </a:extLst>
          </p:cNvPr>
          <p:cNvSpPr/>
          <p:nvPr userDrawn="1"/>
        </p:nvSpPr>
        <p:spPr>
          <a:xfrm>
            <a:off x="137160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861F41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;p70">
            <a:extLst>
              <a:ext uri="{FF2B5EF4-FFF2-40B4-BE49-F238E27FC236}">
                <a16:creationId xmlns:a16="http://schemas.microsoft.com/office/drawing/2014/main" id="{FBA47100-BB05-4A21-918E-C678AEA98418}"/>
              </a:ext>
            </a:extLst>
          </p:cNvPr>
          <p:cNvSpPr/>
          <p:nvPr userDrawn="1"/>
        </p:nvSpPr>
        <p:spPr>
          <a:xfrm>
            <a:off x="8214360" y="234071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7578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;p70">
            <a:extLst>
              <a:ext uri="{FF2B5EF4-FFF2-40B4-BE49-F238E27FC236}">
                <a16:creationId xmlns:a16="http://schemas.microsoft.com/office/drawing/2014/main" id="{6F6B99EE-0AF5-42E1-8DC1-8EAB87F71CD5}"/>
              </a:ext>
            </a:extLst>
          </p:cNvPr>
          <p:cNvSpPr/>
          <p:nvPr userDrawn="1"/>
        </p:nvSpPr>
        <p:spPr>
          <a:xfrm>
            <a:off x="4155947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19" y="94487"/>
                </a:lnTo>
                <a:lnTo>
                  <a:pt x="3703319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E575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4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cherus Grotesque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In%20practice,%20your%20data%20will%20likely%20not%20come%20from%20Python%20packages.%20%20Instead,%20you'll%20want%20to%20read%20in%20data%20from%20an%20separate%20file,%20like%20a%20.csv%20file.%20%20We%20will%20not%20cover%20reading%20in%20data%20files%20in%20this%20course,%20see%20the%20following%20LinkedIn%20Learning%20video%20for%20more%20information:%20%5bhttps:/www.linkedin.com/learning/pandas-essential-training/using-read-csv?resume=false&amp;u=57888345%5d(https://www.linkedin.com/learning/pandas-essential-training/using-read-csv?resume=false&amp;u=57888345)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navigator/tutorials/manage-packag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ADF46-2D67-45D8-A428-ECE2E922F3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783634E-C15A-4C99-98A6-B6173441E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© 2025 Virginia Polytechnic Institute and State University. All rights </a:t>
            </a:r>
            <a:r>
              <a:rPr lang="en-US"/>
              <a:t>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DCBA-9DF1-FC69-6974-3B2145B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</a:t>
            </a:r>
            <a:r>
              <a:rPr lang="en-US" cap="none" dirty="0" err="1"/>
              <a:t>GettingStarted.ipynb</a:t>
            </a:r>
            <a:r>
              <a:rPr lang="en-US" cap="none" dirty="0"/>
              <a:t> </a:t>
            </a:r>
            <a:r>
              <a:rPr lang="en-US" dirty="0"/>
              <a:t>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1802-C673-DF9D-6C26-FB31C4C8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59" y="1231368"/>
            <a:ext cx="8844282" cy="504418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9115BA-DA25-3B52-C22F-24631E4374AB}"/>
              </a:ext>
            </a:extLst>
          </p:cNvPr>
          <p:cNvSpPr/>
          <p:nvPr/>
        </p:nvSpPr>
        <p:spPr>
          <a:xfrm>
            <a:off x="1713244" y="2587887"/>
            <a:ext cx="2381459" cy="29140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BE55B6-86DB-F1CC-E625-8DB6A12B74F5}"/>
              </a:ext>
            </a:extLst>
          </p:cNvPr>
          <p:cNvSpPr/>
          <p:nvPr/>
        </p:nvSpPr>
        <p:spPr>
          <a:xfrm>
            <a:off x="159161" y="3600851"/>
            <a:ext cx="2744813" cy="1312374"/>
          </a:xfrm>
          <a:prstGeom prst="wedgeRoundRectCallout">
            <a:avLst>
              <a:gd name="adj1" fmla="val 37741"/>
              <a:gd name="adj2" fmla="val -8297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cherus Grotesque" panose="02000505000000020004" pitchFamily="50" charset="0"/>
              </a:rPr>
              <a:t>Navigate to where you saved this file on your computer &amp; double click </a:t>
            </a:r>
            <a:r>
              <a:rPr lang="en-US" sz="1600" dirty="0" err="1">
                <a:latin typeface="Acherus Grotesque" panose="02000505000000020004" pitchFamily="50" charset="0"/>
              </a:rPr>
              <a:t>GettingStarted.ipynb</a:t>
            </a:r>
            <a:endParaRPr lang="en-US" sz="1600" dirty="0">
              <a:latin typeface="Acherus Grotesque" panose="02000505000000020004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D6B5F-C789-4570-8CF0-ADFC181E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6DBD-5078-46CF-AFBD-BA9C9C34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43463-F4E6-F40B-20FB-CBBD4350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1865-0C8B-B875-BA0D-9E68FA87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Code in a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CFF9-20D6-11F0-C5B4-91353D28F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Throughout this course, we’re going to work with </a:t>
            </a:r>
            <a:r>
              <a:rPr lang="en-US" dirty="0" err="1"/>
              <a:t>Jupyter</a:t>
            </a:r>
            <a:r>
              <a:rPr lang="en-US" dirty="0"/>
              <a:t> Notebooks instead of Python Scripts</a:t>
            </a:r>
          </a:p>
          <a:p>
            <a:r>
              <a:rPr lang="en-US" dirty="0"/>
              <a:t>This allows us to run code interactively and immediately see the results.</a:t>
            </a:r>
          </a:p>
          <a:p>
            <a:r>
              <a:rPr lang="en-US" dirty="0"/>
              <a:t>All code in a </a:t>
            </a:r>
            <a:r>
              <a:rPr lang="en-US" dirty="0" err="1"/>
              <a:t>Jupyter</a:t>
            </a:r>
            <a:r>
              <a:rPr lang="en-US" dirty="0"/>
              <a:t> Notebook must be written and run from inside a code cell which look like the following: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run the code, click the grey code cell and then the triangle in the bar at the top of the window…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…or hit </a:t>
            </a:r>
            <a:r>
              <a:rPr lang="en-US" dirty="0" err="1"/>
              <a:t>Ctrl+Enter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49EB4-8EA3-BED8-87E5-20E55EBC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0" y="3411225"/>
            <a:ext cx="10005849" cy="59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A46D8-AA36-E607-C1C2-D7408A3A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23" y="5043893"/>
            <a:ext cx="4706007" cy="54300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D666E6-8D59-F044-0BB1-93AC9706D435}"/>
              </a:ext>
            </a:extLst>
          </p:cNvPr>
          <p:cNvSpPr/>
          <p:nvPr/>
        </p:nvSpPr>
        <p:spPr>
          <a:xfrm>
            <a:off x="5270418" y="5169691"/>
            <a:ext cx="432079" cy="30277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C909-3F7C-4461-8AD9-F5E77307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FA4DA-216C-450C-82E9-0ABA0D6E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9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489A-C6A1-3BB8-6AAA-E809CEF8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F4B-C056-87D1-6D61-ABC461C1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31E3-6B05-E2F6-3E51-BDC9C14CDFF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cherus Grotesque"/>
              </a:rPr>
              <a:t>While most common Python package are automatically installed with Anaconda, we need the ISLP package throughout this course to access datasets. We will </a:t>
            </a:r>
            <a:r>
              <a:rPr lang="en-US">
                <a:latin typeface="Acherus Grotesque"/>
              </a:rPr>
              <a:t>need a few other packages as well.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IMPORTANT STEP: We need to install the necessary packages in our requirements.txt file</a:t>
            </a:r>
          </a:p>
          <a:p>
            <a:r>
              <a:rPr lang="en-US" dirty="0">
                <a:solidFill>
                  <a:schemeClr val="tx1"/>
                </a:solidFill>
              </a:rPr>
              <a:t>To do so, run the following code cell in the Getting Started Notebook: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609B9-E6AE-4FEC-90EE-807FA822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391F-1143-4018-AB2A-64D9EAC4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A6ADA-044F-4F74-B05A-0CCB5C95F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44141"/>
            <a:ext cx="7315200" cy="7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E980-FAED-4119-6172-A4C26774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E1F8-6337-BCF9-3A18-90F5D93FD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28"/>
            <a:ext cx="10515600" cy="4726535"/>
          </a:xfrm>
        </p:spPr>
        <p:txBody>
          <a:bodyPr/>
          <a:lstStyle/>
          <a:p>
            <a:r>
              <a:rPr lang="en-US" dirty="0"/>
              <a:t>Before we can use an installed package, we also have to import it.  To import the ISLP package, run the following code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also need to import other common data science packages like pandas.  </a:t>
            </a:r>
          </a:p>
          <a:p>
            <a:r>
              <a:rPr lang="en-US" dirty="0"/>
              <a:t>It is common to alias this package with the name pd.  This is to streamline code so we can type pd instead of pandas whenever we use the package.  </a:t>
            </a:r>
          </a:p>
          <a:p>
            <a:r>
              <a:rPr lang="en-US" dirty="0"/>
              <a:t>To import pandas with the alias pd, run the following code cell: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D8B2-80F4-43B5-2028-0A646B27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2176797"/>
            <a:ext cx="7354326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F26BF-B4D8-DC90-1917-4E51A5B9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74" y="5487333"/>
            <a:ext cx="7906853" cy="7906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5043F-8F5B-4619-B7B2-7CE98DA4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D51F-679C-4B08-BE7A-4576121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1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80DE2-5A5E-DF6E-CE93-739E5B442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4CA2-8739-AE88-A65A-4B8074B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in Data from the ISLP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3284-83D4-D7B8-F532-604DF110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000" dirty="0"/>
              <a:t>To read in data from the ISLP package, we’ll need to use </a:t>
            </a:r>
            <a:r>
              <a:rPr lang="en-US" sz="2000" dirty="0" err="1"/>
              <a:t>data_import</a:t>
            </a:r>
            <a:r>
              <a:rPr lang="en-US" sz="2000" dirty="0"/>
              <a:t>()</a:t>
            </a:r>
          </a:p>
          <a:p>
            <a:r>
              <a:rPr lang="en-US" sz="2000" dirty="0"/>
              <a:t>The following code chunk imports the OJ package which we’ll use later in the course: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To see the first few rows of the data, run the following code chunk: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E86C3-AC79-23AC-BDF0-0BFE54FB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2529477"/>
            <a:ext cx="7697274" cy="809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E1F61-8118-DDA1-6371-E3E2CE12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68" y="3980918"/>
            <a:ext cx="8888065" cy="771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E2F95-36A5-3B57-5B70-BDFD2B076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71" y="4715079"/>
            <a:ext cx="8782259" cy="14934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549FD-BE87-4BF9-A020-DBDBAFDF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D09E5-8D4A-4E23-A89C-48A78A0A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6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9768-8844-C654-31F5-FE777ECF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EC0B-B8B3-64B7-DEA7-94F27B56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Importing Data from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75F8-686B-1009-8019-3DB338C35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your data will likely not come from Python packages.  </a:t>
            </a:r>
          </a:p>
          <a:p>
            <a:r>
              <a:rPr lang="en-US" dirty="0"/>
              <a:t>Instead, you'll want to read in data from an separate file, like a .csv file.  </a:t>
            </a:r>
          </a:p>
          <a:p>
            <a:r>
              <a:rPr lang="en-US" dirty="0"/>
              <a:t>We will not cover reading in data files in this course, see the following LinkedIn Learning video for more information: </a:t>
            </a:r>
          </a:p>
          <a:p>
            <a:r>
              <a:rPr lang="en-US" dirty="0">
                <a:hlinkClick r:id="rId2"/>
              </a:rPr>
              <a:t>https://www.linkedin.com/learning/pandas-essential-training/using-read-csv?resume=false&amp;u=57888345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E1DAB-22E1-4FCE-8F6A-F0C6D6DD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859EC-6062-4775-A3FA-8B3535EF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8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/>
              <a:t>Anaconda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C1ED25-0DCB-42BB-B7E1-44EB93CC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course, we will download, install, and use the Anaconda distribution of Python and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  <a:p>
            <a:r>
              <a:rPr lang="en-US" dirty="0"/>
              <a:t>Anaconda includes: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 installation of Python (version 3.12 as of right now),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most commonly Python packages (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numpy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pandas, scikit-learn,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etc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). See this link for package management: </a:t>
            </a:r>
            <a:r>
              <a:rPr lang="en-US" b="0" i="0" u="none" strike="noStrike" baseline="0" dirty="0">
                <a:solidFill>
                  <a:srgbClr val="467885"/>
                </a:solidFill>
                <a:latin typeface="Aptos" panose="020B0004020202020204" pitchFamily="34" charset="0"/>
                <a:hlinkClick r:id="rId3"/>
              </a:rPr>
              <a:t>https://docs.anaconda.com/navigator/tutorials/manage-packages/ </a:t>
            </a:r>
            <a:endParaRPr lang="en-US" b="0" i="0" u="none" strike="noStrike" baseline="0" dirty="0">
              <a:solidFill>
                <a:srgbClr val="467885"/>
              </a:solidFill>
              <a:latin typeface="Aptos" panose="020B0004020202020204" pitchFamily="34" charset="0"/>
            </a:endParaRPr>
          </a:p>
          <a:p>
            <a:pPr lvl="1"/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Jupyter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Notebook /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Jupyter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Lab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commonly used Python IDEs (i.e. PyCharm, Spyder,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VScode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etc.)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 Python Console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and more!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AD1D4-1012-4AF4-AD02-52F40E2D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E89D7-C058-4D95-9EB9-701D1CAC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B15FD9A7-3E9D-F7BB-C12A-62E0B73E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6">
            <a:extLst>
              <a:ext uri="{FF2B5EF4-FFF2-40B4-BE49-F238E27FC236}">
                <a16:creationId xmlns:a16="http://schemas.microsoft.com/office/drawing/2014/main" id="{0FC47891-5C30-D0B3-3A2A-769BBEAAC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/>
              <a:t>Python Installation: Step 1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3E9C50-99DE-89AC-7FC0-882179E7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https://www.anaconda.com/download/success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86F7C-19F7-41F0-6FEB-7311AFED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6" y="2309357"/>
            <a:ext cx="8277726" cy="3846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760B-0DAB-46C1-9FF2-4E64B354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675D3-1C72-4B5D-BAF2-E3A32DB6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C036E3B-BA57-1395-5735-214CC9CB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6">
            <a:extLst>
              <a:ext uri="{FF2B5EF4-FFF2-40B4-BE49-F238E27FC236}">
                <a16:creationId xmlns:a16="http://schemas.microsoft.com/office/drawing/2014/main" id="{B6B59EAE-501C-386D-92A4-E7CCEA971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/>
              <a:t>Python Installation: Step 2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615D4-9A5C-F53C-99A7-00018F22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Download the correct Anaconda installer based on your operating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622C4-B724-66DB-0786-F5A4D52B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44" y="2598683"/>
            <a:ext cx="7718112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55D26-6612-4843-A958-1EBC3DE9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99671-CAD7-4612-A09E-A08E5D2B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7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96">
            <a:extLst>
              <a:ext uri="{FF2B5EF4-FFF2-40B4-BE49-F238E27FC236}">
                <a16:creationId xmlns:a16="http://schemas.microsoft.com/office/drawing/2014/main" id="{FE8EAD17-79FB-623C-181E-554B5CF5BD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/>
              <a:t>Python Installation: Step 3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B225-78A1-6A3A-837F-B311137E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Open the installer from your Downloads (for example, on Windows this is done by double clicking the file named Anaconda3-2024.10-1-Windows-x86_64.exe). </a:t>
            </a:r>
          </a:p>
          <a:p>
            <a:r>
              <a:rPr lang="en-US" dirty="0"/>
              <a:t>On Windows: In your Files, go to your Downloads and identify the correct .exe file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9B3C0-0C89-C452-97CD-6CFC63F8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82" y="3717537"/>
            <a:ext cx="5506218" cy="1505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86CE5-FD53-AD2D-760E-C79F8CDF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91" y="3887309"/>
            <a:ext cx="876182" cy="6538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0BD26-1A1A-4FD3-BF3E-7B20470F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D828A-04E6-4768-9F78-F7880AE4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4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DD98-92DD-3186-5F39-8A5EA483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8;p96">
            <a:extLst>
              <a:ext uri="{FF2B5EF4-FFF2-40B4-BE49-F238E27FC236}">
                <a16:creationId xmlns:a16="http://schemas.microsoft.com/office/drawing/2014/main" id="{6D850D9E-AE4C-BEF6-6204-F26575475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/>
              <a:t>Python Installation: Step 4</a:t>
            </a:r>
            <a:endParaRPr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5ED2EB-0B5B-296A-9230-69E0B187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552"/>
            <a:ext cx="10515600" cy="4600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Follow the installation prompts, using the default settings (meaning do not change any settings, just continue to click Next &gt;).  When prompted, click Install. Installation may take a few minutes.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DF0F24-6B00-FF3B-62CD-146533E4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87" y="3052091"/>
            <a:ext cx="4136938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64CBB-E2EA-0413-515C-CC45A0AC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3" y="3052091"/>
            <a:ext cx="4125410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C42266-58BC-4A14-C059-3747C9B650B3}"/>
              </a:ext>
            </a:extLst>
          </p:cNvPr>
          <p:cNvSpPr txBox="1"/>
          <p:nvPr/>
        </p:nvSpPr>
        <p:spPr>
          <a:xfrm>
            <a:off x="6368896" y="2788602"/>
            <a:ext cx="394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herus Grotesque" panose="02000505000000020004" pitchFamily="50" charset="0"/>
              </a:rPr>
              <a:t>Final window once installation is complete: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8DF4953-4455-3294-10A8-F8AC470DB6A3}"/>
              </a:ext>
            </a:extLst>
          </p:cNvPr>
          <p:cNvSpPr/>
          <p:nvPr/>
        </p:nvSpPr>
        <p:spPr>
          <a:xfrm>
            <a:off x="8706255" y="4383741"/>
            <a:ext cx="3307405" cy="1209663"/>
          </a:xfrm>
          <a:prstGeom prst="wedgeRoundRectCallout">
            <a:avLst>
              <a:gd name="adj1" fmla="val -24951"/>
              <a:gd name="adj2" fmla="val 9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Clicking Finish will automatically launch Anaconda Navigator (assuming the above boxes are checked).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E052A0-52DC-49C1-98D3-B7F208C3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D8A4C-5E5B-49BE-9E02-A4B1181D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1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6083-0E74-7A1B-059F-3B6E5F06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Installation: Step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80ED9-0CDA-1B99-1834-9F6B943A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63" y="2974385"/>
            <a:ext cx="1145754" cy="1200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64104-70FE-7218-BD97-23524AF7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697" y="2394360"/>
            <a:ext cx="3115110" cy="25340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F9B6E0-FF80-1399-7F66-992C268FDDBC}"/>
              </a:ext>
            </a:extLst>
          </p:cNvPr>
          <p:cNvSpPr txBox="1">
            <a:spLocks/>
          </p:cNvSpPr>
          <p:nvPr/>
        </p:nvSpPr>
        <p:spPr>
          <a:xfrm>
            <a:off x="581192" y="1628775"/>
            <a:ext cx="11029615" cy="4683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cherus Grotesque" panose="02000505000000020004" pitchFamily="50" charset="0"/>
              </a:rPr>
              <a:t>Once installed, open Anaconda Navigator. It may have opened automatically in the previous step.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38816-C42D-661B-610B-5B041729193C}"/>
              </a:ext>
            </a:extLst>
          </p:cNvPr>
          <p:cNvSpPr txBox="1"/>
          <p:nvPr/>
        </p:nvSpPr>
        <p:spPr>
          <a:xfrm>
            <a:off x="5682061" y="3013501"/>
            <a:ext cx="217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cherus Grotesque" panose="02000505000000020004" pitchFamily="50" charset="0"/>
              </a:rPr>
              <a:t>Automatically installed automatically with Anaconda: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192DC8F-2B88-7C49-F145-F4F6CF5B9B88}"/>
              </a:ext>
            </a:extLst>
          </p:cNvPr>
          <p:cNvSpPr/>
          <p:nvPr/>
        </p:nvSpPr>
        <p:spPr>
          <a:xfrm>
            <a:off x="8062879" y="2373739"/>
            <a:ext cx="354980" cy="2554625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D8A69-63B3-606C-B585-6A403726A666}"/>
              </a:ext>
            </a:extLst>
          </p:cNvPr>
          <p:cNvSpPr txBox="1"/>
          <p:nvPr/>
        </p:nvSpPr>
        <p:spPr>
          <a:xfrm>
            <a:off x="847723" y="3122753"/>
            <a:ext cx="2459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cherus Grotesque" panose="02000505000000020004" pitchFamily="50" charset="0"/>
              </a:rPr>
              <a:t>Anaconda Navigator Icon should look like this: </a:t>
            </a:r>
          </a:p>
          <a:p>
            <a:endParaRPr lang="en-US" sz="1600" dirty="0">
              <a:latin typeface="Acherus Grotesque" panose="02000505000000020004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88BB9-3DCE-416D-B236-5AC8613C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CC3CA-28FA-4220-8679-8B2DC7EE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CF20-99B1-FF88-4F2B-90345F0E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Anaconda Navigator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6A307-D288-5ADC-9A33-85AA910C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45" y="1566348"/>
            <a:ext cx="8559106" cy="4572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1003AAC-4779-E8E2-6D19-B375BC561772}"/>
              </a:ext>
            </a:extLst>
          </p:cNvPr>
          <p:cNvSpPr/>
          <p:nvPr/>
        </p:nvSpPr>
        <p:spPr>
          <a:xfrm>
            <a:off x="299410" y="3585451"/>
            <a:ext cx="1741251" cy="1196502"/>
          </a:xfrm>
          <a:prstGeom prst="wedgeRoundRectCallout">
            <a:avLst>
              <a:gd name="adj1" fmla="val 113804"/>
              <a:gd name="adj2" fmla="val 96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cherus Grotesque" panose="02000505000000020004" pitchFamily="50" charset="0"/>
              </a:rPr>
              <a:t>We’ll launch </a:t>
            </a:r>
            <a:r>
              <a:rPr lang="en-US" sz="1600" dirty="0" err="1">
                <a:latin typeface="Acherus Grotesque" panose="02000505000000020004" pitchFamily="50" charset="0"/>
              </a:rPr>
              <a:t>JupyterLab</a:t>
            </a:r>
            <a:r>
              <a:rPr lang="en-US" sz="1600" dirty="0">
                <a:latin typeface="Acherus Grotesque" panose="02000505000000020004" pitchFamily="50" charset="0"/>
              </a:rPr>
              <a:t> from here!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33CD6B-D902-EAAE-1C04-3F5D8CF02431}"/>
              </a:ext>
            </a:extLst>
          </p:cNvPr>
          <p:cNvSpPr/>
          <p:nvPr/>
        </p:nvSpPr>
        <p:spPr>
          <a:xfrm>
            <a:off x="3326859" y="3603223"/>
            <a:ext cx="1459149" cy="149805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D2AC-75B7-561C-346E-92997450BCB3}"/>
              </a:ext>
            </a:extLst>
          </p:cNvPr>
          <p:cNvSpPr txBox="1"/>
          <p:nvPr/>
        </p:nvSpPr>
        <p:spPr>
          <a:xfrm>
            <a:off x="77821" y="1673157"/>
            <a:ext cx="2101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cherus Grotesque" panose="02000505000000020004" pitchFamily="50" charset="0"/>
              </a:rPr>
              <a:t>Once Anaconda Navigator is open, you can close all pop-up boxed. Then it should look like this: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6A97C-6645-431C-B7FE-F71C111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EA02-64A8-467F-BECF-93F81F8F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E534-D105-90C2-EF6D-9F3D9B30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</a:t>
            </a:r>
            <a:r>
              <a:rPr lang="en-US" cap="none" dirty="0" err="1"/>
              <a:t>upyter</a:t>
            </a:r>
            <a:r>
              <a:rPr lang="en-US" dirty="0" err="1"/>
              <a:t>L</a:t>
            </a:r>
            <a:r>
              <a:rPr lang="en-US" cap="none" dirty="0" err="1"/>
              <a:t>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F294-EC04-3196-16F0-F1D71AD2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1601"/>
            <a:ext cx="11029615" cy="4940422"/>
          </a:xfrm>
        </p:spPr>
        <p:txBody>
          <a:bodyPr/>
          <a:lstStyle/>
          <a:p>
            <a:r>
              <a:rPr lang="en-US" dirty="0"/>
              <a:t>Click Launch under </a:t>
            </a:r>
            <a:r>
              <a:rPr lang="en-US" dirty="0" err="1"/>
              <a:t>JupyterLab</a:t>
            </a:r>
            <a:r>
              <a:rPr lang="en-US" dirty="0"/>
              <a:t>, which will bring up the following window in your browser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DF70C-D113-F50E-51C0-968B20C5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115" y="2082517"/>
            <a:ext cx="7676685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E1087-9C14-8922-7614-BC8BB6F9C774}"/>
              </a:ext>
            </a:extLst>
          </p:cNvPr>
          <p:cNvSpPr txBox="1"/>
          <p:nvPr/>
        </p:nvSpPr>
        <p:spPr>
          <a:xfrm>
            <a:off x="491103" y="2082517"/>
            <a:ext cx="2808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cherus Grotesque" panose="02000505000000020004" pitchFamily="50" charset="0"/>
              </a:rPr>
              <a:t>From here we can open our first </a:t>
            </a:r>
            <a:r>
              <a:rPr lang="en-US" sz="1600" dirty="0" err="1">
                <a:latin typeface="Acherus Grotesque" panose="02000505000000020004" pitchFamily="50" charset="0"/>
              </a:rPr>
              <a:t>Jupyter</a:t>
            </a:r>
            <a:r>
              <a:rPr lang="en-US" sz="1600" dirty="0">
                <a:latin typeface="Acherus Grotesque" panose="02000505000000020004" pitchFamily="50" charset="0"/>
              </a:rPr>
              <a:t> Notebook and start running Python code!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5205C-45C5-4F8C-B083-11E44FEE849E}"/>
              </a:ext>
            </a:extLst>
          </p:cNvPr>
          <p:cNvSpPr txBox="1"/>
          <p:nvPr/>
        </p:nvSpPr>
        <p:spPr>
          <a:xfrm>
            <a:off x="491103" y="3141185"/>
            <a:ext cx="2808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Make sure that you’ve downloaded the code files from Canvas.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82DCD-7865-258B-510C-6A7777A51A1D}"/>
              </a:ext>
            </a:extLst>
          </p:cNvPr>
          <p:cNvSpPr txBox="1"/>
          <p:nvPr/>
        </p:nvSpPr>
        <p:spPr>
          <a:xfrm>
            <a:off x="491103" y="4039615"/>
            <a:ext cx="2808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cherus Grotesque" panose="02000505000000020004" pitchFamily="50" charset="0"/>
              </a:rPr>
              <a:t>Then navigate to where you put the code files on your computer using the left side panel (your Downloads folder if you have not moved them elsewhere).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84AB0E-5EB7-62D8-67FA-E6756ADC1F4E}"/>
              </a:ext>
            </a:extLst>
          </p:cNvPr>
          <p:cNvSpPr/>
          <p:nvPr/>
        </p:nvSpPr>
        <p:spPr>
          <a:xfrm rot="20611680">
            <a:off x="2938655" y="4843898"/>
            <a:ext cx="469042" cy="116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889C169-1D71-090E-E941-6FC234B8A770}"/>
              </a:ext>
            </a:extLst>
          </p:cNvPr>
          <p:cNvSpPr/>
          <p:nvPr/>
        </p:nvSpPr>
        <p:spPr>
          <a:xfrm>
            <a:off x="3389880" y="3482471"/>
            <a:ext cx="509458" cy="212680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71EE7-E3DB-44D5-AC0E-F2C0D251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Getting Started in Python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1486888-D7D8-4C9E-8A9A-EF1A3C6C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SPD">
      <a:dk1>
        <a:srgbClr val="000000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E5751F"/>
      </a:accent2>
      <a:accent3>
        <a:srgbClr val="D7D2CB"/>
      </a:accent3>
      <a:accent4>
        <a:srgbClr val="508590"/>
      </a:accent4>
      <a:accent5>
        <a:srgbClr val="2CD5C4"/>
      </a:accent5>
      <a:accent6>
        <a:srgbClr val="642667"/>
      </a:accent6>
      <a:hlink>
        <a:srgbClr val="CA4F00"/>
      </a:hlink>
      <a:folHlink>
        <a:srgbClr val="F65E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_SAIGcourse_SPD_Template" id="{2F7FD5D6-F6E2-4769-B3CC-E71D7D8C954D}" vid="{BBBA0FD2-C045-439A-82DA-748BE9D3E6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5b3b78-26a8-4570-a5c6-cf6233f2b152" xsi:nil="true"/>
    <lcf76f155ced4ddcb4097134ff3c332f xmlns="ebb21ec7-d37f-4192-a24b-e288b8e573e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60CEC17E5FC4999B2FD13DD2557BD" ma:contentTypeVersion="13" ma:contentTypeDescription="Create a new document." ma:contentTypeScope="" ma:versionID="fd1b72da55c3e88bc081550ed7605e17">
  <xsd:schema xmlns:xsd="http://www.w3.org/2001/XMLSchema" xmlns:xs="http://www.w3.org/2001/XMLSchema" xmlns:p="http://schemas.microsoft.com/office/2006/metadata/properties" xmlns:ns2="ebb21ec7-d37f-4192-a24b-e288b8e573e5" xmlns:ns3="855b3b78-26a8-4570-a5c6-cf6233f2b152" targetNamespace="http://schemas.microsoft.com/office/2006/metadata/properties" ma:root="true" ma:fieldsID="c3c98334a9c4e448f703dc2798e77990" ns2:_="" ns3:_="">
    <xsd:import namespace="ebb21ec7-d37f-4192-a24b-e288b8e573e5"/>
    <xsd:import namespace="855b3b78-26a8-4570-a5c6-cf6233f2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21ec7-d37f-4192-a24b-e288b8e573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86477d7-ad29-47e7-b319-eaa6f19496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b3b78-26a8-4570-a5c6-cf6233f2b15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a8d72d1-5c89-4786-8123-3d2b504e2481}" ma:internalName="TaxCatchAll" ma:showField="CatchAllData" ma:web="855b3b78-26a8-4570-a5c6-cf6233f2b1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B44D19-4D0A-4D2E-91AF-B712906E2996}">
  <ds:schemaRefs>
    <ds:schemaRef ds:uri="http://schemas.microsoft.com/office/2006/metadata/properties"/>
    <ds:schemaRef ds:uri="http://schemas.microsoft.com/office/infopath/2007/PartnerControls"/>
    <ds:schemaRef ds:uri="25882981-611f-41a9-911b-4de1a3554034"/>
    <ds:schemaRef ds:uri="90bd7339-0ad2-473a-ba01-c456530706b0"/>
  </ds:schemaRefs>
</ds:datastoreItem>
</file>

<file path=customXml/itemProps2.xml><?xml version="1.0" encoding="utf-8"?>
<ds:datastoreItem xmlns:ds="http://schemas.openxmlformats.org/officeDocument/2006/customXml" ds:itemID="{802334A5-9B5E-440F-85AB-F1D0619E9B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0AED00-6843-4CFC-9BB9-DDEE2580EA39}"/>
</file>

<file path=docProps/app.xml><?xml version="1.0" encoding="utf-8"?>
<Properties xmlns="http://schemas.openxmlformats.org/officeDocument/2006/extended-properties" xmlns:vt="http://schemas.openxmlformats.org/officeDocument/2006/docPropsVTypes">
  <Template>VT_SAIGcourse_SPD_Template</Template>
  <TotalTime>16</TotalTime>
  <Words>880</Words>
  <Application>Microsoft Office PowerPoint</Application>
  <PresentationFormat>Widescreen</PresentationFormat>
  <Paragraphs>100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Acherus Grotesque</vt:lpstr>
      <vt:lpstr>Aptos</vt:lpstr>
      <vt:lpstr>Arial</vt:lpstr>
      <vt:lpstr>Calibri</vt:lpstr>
      <vt:lpstr>Wingdings</vt:lpstr>
      <vt:lpstr>Wingdings 2</vt:lpstr>
      <vt:lpstr>Office Theme</vt:lpstr>
      <vt:lpstr>Getting Started in Python</vt:lpstr>
      <vt:lpstr>Anaconda</vt:lpstr>
      <vt:lpstr>Python Installation: Step 1</vt:lpstr>
      <vt:lpstr>Python Installation: Step 2</vt:lpstr>
      <vt:lpstr>Python Installation: Step 3</vt:lpstr>
      <vt:lpstr>Python Installation: Step 4</vt:lpstr>
      <vt:lpstr>Python Installation: Step 5</vt:lpstr>
      <vt:lpstr>Anaconda Navigator</vt:lpstr>
      <vt:lpstr>JupyterLab</vt:lpstr>
      <vt:lpstr>Open the GettingStarted.ipynb Notebook</vt:lpstr>
      <vt:lpstr>Running Code in a Jupyter NoteBook</vt:lpstr>
      <vt:lpstr>Installing Necessary Packages</vt:lpstr>
      <vt:lpstr>Importing Packages</vt:lpstr>
      <vt:lpstr>Reading in Data from the ISLP Package</vt:lpstr>
      <vt:lpstr>Importing Data from a CSV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DeHart</dc:creator>
  <cp:lastModifiedBy>Stephanie DeHart</cp:lastModifiedBy>
  <cp:revision>2</cp:revision>
  <dcterms:created xsi:type="dcterms:W3CDTF">2025-05-29T17:34:10Z</dcterms:created>
  <dcterms:modified xsi:type="dcterms:W3CDTF">2025-06-02T04:23:16Z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0x010100DAB60CEC17E5FC4999B2FD13DD2557BD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